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5" r:id="rId3"/>
    <p:sldId id="271" r:id="rId4"/>
    <p:sldId id="278" r:id="rId5"/>
    <p:sldId id="284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3AC5F-7A8A-C88F-19D7-710E94310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643D4-60B9-B639-8B1B-F6CEEF74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0859-4220-B1E6-F5DF-BF158F432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11932-C321-4B2F-99A0-52CF9EFFAE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128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2CC42-ED8D-6C0B-76D8-9B6ACEA3C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B1E7B-C2F3-49F1-8C3D-0973C060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FCEFA-1217-9FDD-72AD-EB1E37D45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EF33D-8B67-4C19-89AD-5981E852BA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865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9005F-2E8A-1C58-CE2A-F802ADCDB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9E5FD-F2DD-B566-BC90-F42E5B9BD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50917E-623C-9A30-3B59-0C3795A31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14F3C-972F-4D19-989E-2D9FF1B83E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9361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93DC9-A833-D4AC-8D26-40093490A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163FA-695A-57D7-E80D-6A30AC68F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05B7B-4D70-7E15-F381-AF8684B7A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76D4E-3894-4D99-9349-71333175D7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0160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A6712-ECE0-C56D-4F6F-007548082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57811-3136-56FD-3A38-9BD31B6F5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F48C2-D050-BDE6-C21C-0293F3DC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4D9C5-9C6D-4498-B056-8D263C34AE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701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735EA3-A939-180D-7938-64F2AA51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6E119A-48A2-C4FE-B983-020CB23A0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1AE884-0E85-466A-BA0B-2BE898439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6C87F-6D3C-4C40-9A6A-F3DC74FD1B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769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AF6654-6B7E-D445-E055-69F56A787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245F1D-3EDE-BD9F-32D7-F7EC89FBE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73DF39D-512B-88FD-22A0-3EECF8D90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1B6F-94CF-4C87-99E9-58949D605D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8955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816A6A-B041-C8E2-2273-C6399B06B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0A8D34D-C0E3-9B8F-43C4-C4DAFC551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2C4721E-7D42-8D83-8EEB-820140468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920E5-4681-41D5-9E41-C3C9AAB745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4847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23A8E3-5181-033A-4FCD-28DEC03D9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6DC3A3-6ED2-79BB-C7BE-943518074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AFD2D0-B864-79D0-EF3E-8DEB3B59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C6DF8-A5F1-469A-AC34-97159BFD86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22782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1714F5-BBD3-A586-897F-13D696F8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F25752-5407-2CD5-DCC6-7733C064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83AA29-E23F-7B1A-1386-D590690ED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26042-9DF4-40A2-84DC-44219F1A7D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731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EC9C7E-A34E-11D6-17E0-2D79F3215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C25103-F3E9-43F7-0A7F-B78BE7C7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63C9CB-A7DF-39F2-F485-92A892F6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E2789-E630-41B5-83AF-E0B80A8B00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607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DB0B1E-0879-AF6F-B9FC-2895D7F136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543D549-AAC0-4129-E1E4-2552CE939D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0F000-7CF7-27E0-7036-0DE40273D7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33D4D-FE64-4AC4-E86E-CD4CC6F001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E89F9-C2B4-4EB6-8CCA-F7FF673B3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363927-3986-4013-A768-59C25F2723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372A8AC-724A-E7F5-61DC-FCB4AC0425E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824236"/>
            <a:ext cx="10363200" cy="320952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Man of sorrows! what a name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the Son of God, who came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Ruined sinners to reclaim;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Hallelujah! What a Saviour!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7C757B5-B4B5-D4E5-1ACA-5CFE5BB6E4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00709"/>
            <a:ext cx="10515600" cy="325658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Bearing shame and scoffing rude,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In my place condemned he stood,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Sealed my pardon with his blood;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Hallelujah! What a Saviour!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047E7A8-1F0E-6063-5AAC-1F01804184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  <a:endParaRPr lang="en-AU" altLang="en-US" sz="2000" b="1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Guilty, vile and helpless we,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Spotless Lamb of God was he;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Full atonement ‑ can it be?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Hallelujah! What a Saviour!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8BE4E9A-A024-C970-C5D1-E7D655F4BC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81163"/>
            <a:ext cx="10515600" cy="3095674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endParaRPr lang="en-AU" altLang="en-US" sz="2000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Lifted up was he to die;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It is finished! was his cry;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Now in Heaven, exalted high;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Hallelujah! What a Saviour!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569F22D-84D9-0085-C049-CA602EE08C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852613"/>
            <a:ext cx="10080625" cy="3168451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5</a:t>
            </a:r>
            <a:endParaRPr lang="en-AU" altLang="en-US" sz="2000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When he comes, our glorious King,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his ransomed home to bring,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Then anew this song we'll sing: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Hallelujah! What a Saviour!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BBC37645-4EF9-28DE-551E-ADCDA1E1C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5826125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29530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Philip Paul Bliss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184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118. Man of Sorrows! What a Name</dc:title>
  <dc:creator>E. Langley Smith</dc:creator>
  <cp:lastModifiedBy>Narelle Wheaton</cp:lastModifiedBy>
  <cp:revision>5</cp:revision>
  <dcterms:created xsi:type="dcterms:W3CDTF">2001-02-23T02:37:17Z</dcterms:created>
  <dcterms:modified xsi:type="dcterms:W3CDTF">2023-06-12T03:59:37Z</dcterms:modified>
</cp:coreProperties>
</file>